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256" r:id="rId2"/>
    <p:sldId id="257" r:id="rId3"/>
    <p:sldId id="271" r:id="rId4"/>
    <p:sldId id="258" r:id="rId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90" d="100"/>
          <a:sy n="90" d="100"/>
        </p:scale>
        <p:origin x="-816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F92F7F3-C818-492A-B946-964ACE59157C}" type="datetimeFigureOut">
              <a:rPr lang="ru-RU" smtClean="0"/>
              <a:pPr/>
              <a:t>08.04.2020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CE9196-0DB0-4513-8C31-05CE515725F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135682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08.04.2020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08.04.2020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08.04.2020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08.04.2020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08.04.2020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08.04.2020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08.04.2020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jpe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hyperlink" Target="http://ejka.ru/blog/razvitie/" TargetMode="External"/><Relationship Id="rId10" Type="http://schemas.openxmlformats.org/officeDocument/2006/relationships/image" Target="../media/image9.png"/><Relationship Id="rId4" Type="http://schemas.openxmlformats.org/officeDocument/2006/relationships/image" Target="../media/image4.png"/><Relationship Id="rId9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1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hobobo.ru/" TargetMode="Externa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stranamasterov.ru/technics" TargetMode="Externa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3032956"/>
            <a:ext cx="9144000" cy="2088232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</a:effectLst>
          <a:scene3d>
            <a:camera prst="orthographicFront"/>
            <a:lightRig rig="threePt" dir="t"/>
          </a:scene3d>
          <a:sp3d>
            <a:bevelT/>
          </a:sp3d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1" name="Заголовок 2"/>
          <p:cNvSpPr>
            <a:spLocks noGrp="1"/>
          </p:cNvSpPr>
          <p:nvPr>
            <p:ph type="title"/>
          </p:nvPr>
        </p:nvSpPr>
        <p:spPr>
          <a:xfrm>
            <a:off x="107950" y="333375"/>
            <a:ext cx="8928100" cy="574675"/>
          </a:xfrm>
        </p:spPr>
        <p:txBody>
          <a:bodyPr/>
          <a:lstStyle/>
          <a:p>
            <a:pPr eaLnBrk="1" hangingPunct="1"/>
            <a:r>
              <a:rPr lang="ru-RU" sz="1400" b="1">
                <a:solidFill>
                  <a:srgbClr val="2E867C"/>
                </a:solidFill>
              </a:rPr>
              <a:t>Государственное автономное образовательное учреждение дополнительного профессионального образования </a:t>
            </a:r>
            <a:br>
              <a:rPr lang="ru-RU" sz="1400" b="1">
                <a:solidFill>
                  <a:srgbClr val="2E867C"/>
                </a:solidFill>
              </a:rPr>
            </a:br>
            <a:r>
              <a:rPr lang="ru-RU" sz="1400" b="1">
                <a:solidFill>
                  <a:srgbClr val="2E867C"/>
                </a:solidFill>
              </a:rPr>
              <a:t>«ИНСТИТУТ РАЗВИТИЯ ОБРАЗОВАНИЯ РЕСПУБЛИКИ ТАТАРСТАН»</a:t>
            </a:r>
          </a:p>
        </p:txBody>
      </p:sp>
      <p:pic>
        <p:nvPicPr>
          <p:cNvPr id="2052" name="Picture 2" descr="C:\Users\irort\Desktop\2018 год\Логотип\Победитель\логотип ИРО (разные цвета)\3.jpg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4140200" y="1557338"/>
            <a:ext cx="1008063" cy="1349375"/>
          </a:xfrm>
        </p:spPr>
      </p:pic>
      <p:sp>
        <p:nvSpPr>
          <p:cNvPr id="2053" name="Заголовок 1"/>
          <p:cNvSpPr txBox="1">
            <a:spLocks/>
          </p:cNvSpPr>
          <p:nvPr/>
        </p:nvSpPr>
        <p:spPr bwMode="auto">
          <a:xfrm>
            <a:off x="251520" y="3141663"/>
            <a:ext cx="8712967" cy="1871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algn="ctr" eaLnBrk="1" hangingPunct="1"/>
            <a:r>
              <a:rPr lang="ru-RU" sz="3600" b="1" dirty="0">
                <a:solidFill>
                  <a:schemeClr val="bg1"/>
                </a:solidFill>
                <a:latin typeface="Calibri" pitchFamily="34" charset="0"/>
              </a:rPr>
              <a:t>СОВМЕСТНАЯ РАЗВИВАЮЩАЯ </a:t>
            </a:r>
            <a:r>
              <a:rPr lang="ru-RU" sz="3600" b="1">
                <a:solidFill>
                  <a:schemeClr val="bg1"/>
                </a:solidFill>
                <a:latin typeface="Calibri" pitchFamily="34" charset="0"/>
              </a:rPr>
              <a:t>ДЕЯТЕЛЬНОСТЬ </a:t>
            </a:r>
          </a:p>
          <a:p>
            <a:pPr algn="ctr" eaLnBrk="1" hangingPunct="1"/>
            <a:r>
              <a:rPr lang="ru-RU" sz="3600" b="1">
                <a:solidFill>
                  <a:schemeClr val="bg1"/>
                </a:solidFill>
                <a:latin typeface="Calibri" pitchFamily="34" charset="0"/>
              </a:rPr>
              <a:t>В </a:t>
            </a:r>
            <a:r>
              <a:rPr lang="ru-RU" sz="3600" b="1" dirty="0">
                <a:solidFill>
                  <a:schemeClr val="bg1"/>
                </a:solidFill>
                <a:latin typeface="Calibri" pitchFamily="34" charset="0"/>
              </a:rPr>
              <a:t>ПЕРИОД САМОИЗОЛЯЦИИ </a:t>
            </a:r>
          </a:p>
        </p:txBody>
      </p:sp>
      <p:sp>
        <p:nvSpPr>
          <p:cNvPr id="2054" name="TextBox 1"/>
          <p:cNvSpPr txBox="1">
            <a:spLocks noChangeArrowheads="1"/>
          </p:cNvSpPr>
          <p:nvPr/>
        </p:nvSpPr>
        <p:spPr bwMode="auto">
          <a:xfrm>
            <a:off x="741363" y="5537200"/>
            <a:ext cx="8007350" cy="1108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algn="ctr" eaLnBrk="1" hangingPunct="1"/>
            <a:r>
              <a:rPr lang="ru-RU">
                <a:solidFill>
                  <a:srgbClr val="2A6A6C"/>
                </a:solidFill>
              </a:rPr>
              <a:t>Яковенко Татьяна Владимировна, проректор ГАОУ ДПО ИРО РТ, </a:t>
            </a:r>
          </a:p>
          <a:p>
            <a:pPr algn="ctr" eaLnBrk="1" hangingPunct="1"/>
            <a:r>
              <a:rPr lang="ru-RU">
                <a:solidFill>
                  <a:srgbClr val="2A6A6C"/>
                </a:solidFill>
              </a:rPr>
              <a:t>кандидат педагогических наук</a:t>
            </a:r>
          </a:p>
          <a:p>
            <a:pPr algn="ctr" eaLnBrk="1" hangingPunct="1"/>
            <a:r>
              <a:rPr lang="ru-RU" sz="1200">
                <a:solidFill>
                  <a:srgbClr val="2A6A6C"/>
                </a:solidFill>
              </a:rPr>
              <a:t> </a:t>
            </a:r>
            <a:r>
              <a:rPr lang="en-US" sz="1200" i="1">
                <a:solidFill>
                  <a:srgbClr val="2A6A6C"/>
                </a:solidFill>
              </a:rPr>
              <a:t>e-mail: ytv@list.ru</a:t>
            </a:r>
            <a:endParaRPr lang="en-US" sz="1200">
              <a:solidFill>
                <a:srgbClr val="2A6A6C"/>
              </a:solidFill>
            </a:endParaRPr>
          </a:p>
          <a:p>
            <a:pPr eaLnBrk="1" hangingPunct="1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867807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5400000">
            <a:off x="4389395" y="-4064435"/>
            <a:ext cx="360363" cy="9144002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  <a:effectLst/>
          <a:extLst/>
        </p:spPr>
      </p:pic>
      <p:pic>
        <p:nvPicPr>
          <p:cNvPr id="3075" name="Picture 2" descr="C:\Users\irort\Desktop\2018 год\Логотип\Победитель\логотип ИРО (разные цвета)\3.jpg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467544" y="-10530"/>
            <a:ext cx="696912" cy="1007393"/>
          </a:xfrm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4627" t="13585" r="23646" b="66078"/>
          <a:stretch/>
        </p:blipFill>
        <p:spPr bwMode="auto">
          <a:xfrm>
            <a:off x="37297" y="1014530"/>
            <a:ext cx="4139953" cy="9807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196492" y="1036776"/>
            <a:ext cx="4949257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u="sng" dirty="0">
                <a:solidFill>
                  <a:schemeClr val="accent2">
                    <a:lumMod val="75000"/>
                  </a:schemeClr>
                </a:solidFill>
              </a:rPr>
              <a:t>ОПЫТЫ, ИГРЫ и ЗАНЯТИЯ ДЛЯ ДЕТЕЙ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6516216" y="1575972"/>
            <a:ext cx="154491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hlinkClick r:id="rId5"/>
              </a:rPr>
              <a:t>http://ejka.ru/</a:t>
            </a: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1012" t="31097" r="13986" b="43916"/>
          <a:stretch/>
        </p:blipFill>
        <p:spPr bwMode="auto">
          <a:xfrm>
            <a:off x="0" y="1926555"/>
            <a:ext cx="5097481" cy="12337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1848" t="32116" r="13947" b="45972"/>
          <a:stretch/>
        </p:blipFill>
        <p:spPr bwMode="auto">
          <a:xfrm>
            <a:off x="0" y="3195684"/>
            <a:ext cx="5256584" cy="1018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0894" t="37370" r="9481" b="40169"/>
          <a:stretch/>
        </p:blipFill>
        <p:spPr bwMode="auto">
          <a:xfrm>
            <a:off x="1948" y="4289326"/>
            <a:ext cx="5099839" cy="10801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2963" t="46875" r="11560" b="30843"/>
          <a:stretch/>
        </p:blipFill>
        <p:spPr bwMode="auto">
          <a:xfrm>
            <a:off x="186477" y="5439173"/>
            <a:ext cx="4840061" cy="10929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3" name="Picture 2"/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2034" t="40428" r="16644" b="34231"/>
          <a:stretch/>
        </p:blipFill>
        <p:spPr bwMode="auto">
          <a:xfrm>
            <a:off x="4651654" y="2432379"/>
            <a:ext cx="4494102" cy="12605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4" name="Picture 3"/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1498" t="18162" r="12232" b="55246"/>
          <a:stretch/>
        </p:blipFill>
        <p:spPr bwMode="auto">
          <a:xfrm>
            <a:off x="4651654" y="3600548"/>
            <a:ext cx="4513045" cy="12266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5" name="Picture 4"/>
          <p:cNvPicPr>
            <a:picLocks noChangeAspect="1" noChangeArrowheads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2765" t="23323" r="15030" b="55153"/>
          <a:stretch/>
        </p:blipFill>
        <p:spPr bwMode="auto">
          <a:xfrm>
            <a:off x="4817287" y="4874843"/>
            <a:ext cx="4302785" cy="10662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3912101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5400000">
            <a:off x="4422799" y="-3944801"/>
            <a:ext cx="360363" cy="9144002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  <a:effectLst/>
          <a:extLst/>
        </p:spPr>
      </p:pic>
      <p:pic>
        <p:nvPicPr>
          <p:cNvPr id="3075" name="Picture 2" descr="C:\Users\irort\Desktop\2018 год\Логотип\Победитель\логотип ИРО (разные цвета)\3.jpg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467544" y="123503"/>
            <a:ext cx="696912" cy="1007393"/>
          </a:xfrm>
        </p:spPr>
      </p:pic>
      <p:pic>
        <p:nvPicPr>
          <p:cNvPr id="10" name="Picture 6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3358" t="7855" r="34989" b="62528"/>
          <a:stretch/>
        </p:blipFill>
        <p:spPr bwMode="auto">
          <a:xfrm>
            <a:off x="30979" y="1363466"/>
            <a:ext cx="3892949" cy="13786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7204BC49-3BD2-46FE-995D-0CDB8A5416F4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7865" t="23401" r="35037" b="8000"/>
          <a:stretch/>
        </p:blipFill>
        <p:spPr>
          <a:xfrm>
            <a:off x="3923928" y="1417397"/>
            <a:ext cx="4990213" cy="4112520"/>
          </a:xfrm>
          <a:prstGeom prst="rect">
            <a:avLst/>
          </a:prstGeom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43AD4CB8-A9FE-45F9-A2D7-C015BF04DAB1}"/>
              </a:ext>
            </a:extLst>
          </p:cNvPr>
          <p:cNvSpPr/>
          <p:nvPr/>
        </p:nvSpPr>
        <p:spPr>
          <a:xfrm>
            <a:off x="611560" y="2829853"/>
            <a:ext cx="252800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IE" dirty="0">
                <a:hlinkClick r:id="rId6"/>
              </a:rPr>
              <a:t>https://www.hobobo.ru/</a:t>
            </a:r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C2B567C9-B41B-48D0-A647-CC3EDE063572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19288" t="12377" r="36579" b="16401"/>
          <a:stretch/>
        </p:blipFill>
        <p:spPr>
          <a:xfrm>
            <a:off x="248241" y="3437247"/>
            <a:ext cx="3401037" cy="30873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9243126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5400000">
            <a:off x="4391820" y="-3951289"/>
            <a:ext cx="360363" cy="9144002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  <a:effectLst/>
          <a:extLst/>
        </p:spPr>
      </p:pic>
      <p:pic>
        <p:nvPicPr>
          <p:cNvPr id="3075" name="Picture 2" descr="C:\Users\irort\Desktop\2018 год\Логотип\Победитель\логотип ИРО (разные цвета)\3.jpg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551136" y="153193"/>
            <a:ext cx="696912" cy="935038"/>
          </a:xfrm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C7A35BD1-271F-45B3-99F8-4FDCF23EFE6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7713" t="43000" r="12200" b="23401"/>
          <a:stretch/>
        </p:blipFill>
        <p:spPr>
          <a:xfrm>
            <a:off x="683568" y="4192967"/>
            <a:ext cx="8010890" cy="2160240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330D9DAD-9F2E-4386-ADE2-693FBE2CFB69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7994" b="33187"/>
          <a:stretch/>
        </p:blipFill>
        <p:spPr>
          <a:xfrm>
            <a:off x="0" y="1113935"/>
            <a:ext cx="9144000" cy="3025355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E220E618-EEF7-44C9-B4B9-F6FD2B478947}"/>
              </a:ext>
            </a:extLst>
          </p:cNvPr>
          <p:cNvSpPr/>
          <p:nvPr/>
        </p:nvSpPr>
        <p:spPr>
          <a:xfrm>
            <a:off x="5292080" y="2519434"/>
            <a:ext cx="351429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IE" dirty="0">
                <a:hlinkClick r:id="rId6"/>
              </a:rPr>
              <a:t>https://stranamasterov.ru/technics</a:t>
            </a:r>
            <a:r>
              <a:rPr lang="ru-RU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xmlns="" val="304778674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353</TotalTime>
  <Words>48</Words>
  <Application>Microsoft Office PowerPoint</Application>
  <PresentationFormat>Экран (4:3)</PresentationFormat>
  <Paragraphs>10</Paragraphs>
  <Slides>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Тема Office</vt:lpstr>
      <vt:lpstr>Государственное автономное образовательное учреждение дополнительного профессионального образования  «ИНСТИТУТ РАЗВИТИЯ ОБРАЗОВАНИЯ РЕСПУБЛИКИ ТАТАРСТАН»</vt:lpstr>
      <vt:lpstr>Слайд 2</vt:lpstr>
      <vt:lpstr>Слайд 3</vt:lpstr>
      <vt:lpstr>Слайд 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Государственное автономное образовательное учреждение дополнительного профессионального образования  «ИНСТИТУТ РАЗВИТИЯ ОБРАЗОВАНИЯ РЕСПУБЛИКИ ТАТАРСТАН»</dc:title>
  <dc:creator>irort-2</dc:creator>
  <cp:lastModifiedBy>Гульшат</cp:lastModifiedBy>
  <cp:revision>17</cp:revision>
  <dcterms:created xsi:type="dcterms:W3CDTF">2020-04-01T04:54:08Z</dcterms:created>
  <dcterms:modified xsi:type="dcterms:W3CDTF">2020-04-08T10:47:02Z</dcterms:modified>
</cp:coreProperties>
</file>